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21/02/2019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21/02/2019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69389"/>
            <a:ext cx="9144793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457405" y="3672818"/>
            <a:ext cx="2714650" cy="5103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43" y="62066"/>
            <a:ext cx="2828789" cy="1005927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0803" y="1160361"/>
            <a:ext cx="10309309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Objectif : faire acquérir des compétences fondamentales qui permettent aux élèves de poursuivre vers les qualifications d’ingénieur.</a:t>
            </a:r>
            <a:endParaRPr kumimoji="0" lang="fr-FR" alt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sciences de l’ingénieur s’intéressent aux objets et aux systèmes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artificiels (objet matériel et son jumeau numérique)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773" y="2745881"/>
            <a:ext cx="5633901" cy="236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0803" y="5110108"/>
            <a:ext cx="104937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démarche scientifique (observer, modéliser, expérimenter, simuler) afin de quantifier et qualifier les performances du produit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démarche de projet (12h en 1ère, 48h en Term) pour développer</a:t>
            </a:r>
          </a:p>
          <a:p>
            <a:pPr marL="3619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60000"/>
                  <a:lumOff val="40000"/>
                </a:schemeClr>
              </a:buClr>
              <a:buSzTx/>
              <a:tabLst/>
            </a:pPr>
            <a:r>
              <a:rPr kumimoji="0" lang="en-US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l’esprit d’innovation , le travail collaboratif et la communication</a:t>
            </a:r>
            <a:endParaRPr kumimoji="0" lang="en-US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457405" y="3672818"/>
            <a:ext cx="2714650" cy="5103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43" y="62066"/>
            <a:ext cx="2828789" cy="1005927"/>
          </a:xfrm>
          <a:prstGeom prst="rect">
            <a:avLst/>
          </a:prstGeom>
        </p:spPr>
      </p:pic>
      <p:sp>
        <p:nvSpPr>
          <p:cNvPr id="43" name="Ellipse 42"/>
          <p:cNvSpPr/>
          <p:nvPr/>
        </p:nvSpPr>
        <p:spPr>
          <a:xfrm>
            <a:off x="1359567" y="1528011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Innover</a:t>
            </a:r>
            <a:endParaRPr lang="fr-FR" b="1" dirty="0"/>
          </a:p>
        </p:txBody>
      </p:sp>
      <p:sp>
        <p:nvSpPr>
          <p:cNvPr id="55" name="Ellipse 54"/>
          <p:cNvSpPr/>
          <p:nvPr/>
        </p:nvSpPr>
        <p:spPr>
          <a:xfrm>
            <a:off x="4182977" y="886327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Analyser</a:t>
            </a:r>
            <a:endParaRPr lang="fr-FR" b="1" dirty="0"/>
          </a:p>
        </p:txBody>
      </p:sp>
      <p:sp>
        <p:nvSpPr>
          <p:cNvPr id="56" name="Ellipse 55"/>
          <p:cNvSpPr/>
          <p:nvPr/>
        </p:nvSpPr>
        <p:spPr>
          <a:xfrm>
            <a:off x="7162799" y="1528011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b="1" dirty="0" smtClean="0"/>
              <a:t>Communiquer</a:t>
            </a:r>
            <a:endParaRPr lang="fr-FR" b="1" dirty="0"/>
          </a:p>
        </p:txBody>
      </p:sp>
      <p:sp>
        <p:nvSpPr>
          <p:cNvPr id="57" name="Ellipse 56"/>
          <p:cNvSpPr/>
          <p:nvPr/>
        </p:nvSpPr>
        <p:spPr>
          <a:xfrm>
            <a:off x="4182977" y="1967163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Cahier des charges</a:t>
            </a:r>
            <a:endParaRPr lang="fr-FR" b="1" dirty="0"/>
          </a:p>
        </p:txBody>
      </p:sp>
      <p:sp>
        <p:nvSpPr>
          <p:cNvPr id="58" name="Ellipse 57"/>
          <p:cNvSpPr/>
          <p:nvPr/>
        </p:nvSpPr>
        <p:spPr>
          <a:xfrm>
            <a:off x="2832148" y="2967513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Système réel</a:t>
            </a:r>
            <a:endParaRPr lang="fr-FR" b="1" dirty="0"/>
          </a:p>
        </p:txBody>
      </p:sp>
      <p:sp>
        <p:nvSpPr>
          <p:cNvPr id="59" name="Ellipse 58"/>
          <p:cNvSpPr/>
          <p:nvPr/>
        </p:nvSpPr>
        <p:spPr>
          <a:xfrm>
            <a:off x="5774556" y="2957469"/>
            <a:ext cx="1980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Jumeau numérique</a:t>
            </a:r>
            <a:endParaRPr lang="fr-FR" b="1" dirty="0"/>
          </a:p>
        </p:txBody>
      </p:sp>
      <p:sp>
        <p:nvSpPr>
          <p:cNvPr id="60" name="Ellipse 59"/>
          <p:cNvSpPr/>
          <p:nvPr/>
        </p:nvSpPr>
        <p:spPr>
          <a:xfrm>
            <a:off x="2778148" y="3813180"/>
            <a:ext cx="2088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Expérimenter et stimuler</a:t>
            </a:r>
            <a:endParaRPr lang="fr-FR" b="1" dirty="0"/>
          </a:p>
        </p:txBody>
      </p:sp>
      <p:sp>
        <p:nvSpPr>
          <p:cNvPr id="61" name="Ellipse 60"/>
          <p:cNvSpPr/>
          <p:nvPr/>
        </p:nvSpPr>
        <p:spPr>
          <a:xfrm>
            <a:off x="5774556" y="3813179"/>
            <a:ext cx="2088000" cy="8783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Modéliser et résoudre</a:t>
            </a:r>
            <a:endParaRPr lang="fr-FR" b="1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485980" y="2570670"/>
            <a:ext cx="1980494" cy="1418895"/>
          </a:xfrm>
          <a:prstGeom prst="wedgeRoundRectCallout">
            <a:avLst>
              <a:gd name="adj1" fmla="val -6040"/>
              <a:gd name="adj2" fmla="val -64693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Démarche de projet, approche design, méthodes agiles</a:t>
            </a:r>
            <a:endParaRPr lang="fr-FR" dirty="0"/>
          </a:p>
        </p:txBody>
      </p:sp>
      <p:sp>
        <p:nvSpPr>
          <p:cNvPr id="63" name="Rectangle à coins arrondis 62"/>
          <p:cNvSpPr/>
          <p:nvPr/>
        </p:nvSpPr>
        <p:spPr>
          <a:xfrm>
            <a:off x="8671145" y="2570670"/>
            <a:ext cx="2291675" cy="1645302"/>
          </a:xfrm>
          <a:prstGeom prst="wedgeRoundRectCallout">
            <a:avLst>
              <a:gd name="adj1" fmla="val -38845"/>
              <a:gd name="adj2" fmla="val -68085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Rechercher des informations, produire un support de présentation, argumenter, travail collaboratif</a:t>
            </a:r>
            <a:endParaRPr lang="fr-FR" dirty="0"/>
          </a:p>
        </p:txBody>
      </p:sp>
      <p:sp>
        <p:nvSpPr>
          <p:cNvPr id="64" name="Rectangle à coins arrondis 63"/>
          <p:cNvSpPr/>
          <p:nvPr/>
        </p:nvSpPr>
        <p:spPr>
          <a:xfrm>
            <a:off x="1476227" y="5048699"/>
            <a:ext cx="2291675" cy="1645302"/>
          </a:xfrm>
          <a:prstGeom prst="wedgeRoundRectCallout">
            <a:avLst>
              <a:gd name="adj1" fmla="val -38845"/>
              <a:gd name="adj2" fmla="val -68085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Rechercher des informations, produire un support de présentation, argumenter, travail collaboratif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4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135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74</cp:revision>
  <dcterms:created xsi:type="dcterms:W3CDTF">2019-01-30T08:43:38Z</dcterms:created>
  <dcterms:modified xsi:type="dcterms:W3CDTF">2019-02-21T15:04:49Z</dcterms:modified>
</cp:coreProperties>
</file>